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Dikdörtgen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12 Yuvarlatılmış Dikdörtgen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Alt Başlık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28" name="27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17" name="16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9" name="2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Dikdörtgen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Dikdörtgen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Dikdörtgen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Başlık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İçerik Yer Tutucusu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Dikdörtgen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9 Yuvarlatılmış Dikdörtgen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r-TR"/>
          </a:p>
        </p:txBody>
      </p:sp>
      <p:sp>
        <p:nvSpPr>
          <p:cNvPr id="7" name="6 Dikdörtgen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Dikdörtgen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Dikdörtgen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10 İçerik Yer Tutucusu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3" name="12 İçerik Yer Tutucusu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Dikdörtgen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8 Yuvarlatılmış Dikdörtgen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10 Dikdörtgen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Dikdörtgen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Dikdörtgen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7 Yuvarlatılmış Dikdörtgen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Başlık Yer Tutucusu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12 Metin Yer Tutucusu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4" name="13 Veri Yer Tutucusu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23" name="22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214282" y="4581128"/>
            <a:ext cx="8572560" cy="1008112"/>
          </a:xfrm>
        </p:spPr>
        <p:txBody>
          <a:bodyPr>
            <a:normAutofit fontScale="92500"/>
          </a:bodyPr>
          <a:lstStyle/>
          <a:p>
            <a:pPr algn="l"/>
            <a:r>
              <a:rPr lang="tr-TR" b="1" dirty="0" smtClean="0"/>
              <a:t>Kurum Koordinatörü: </a:t>
            </a:r>
            <a:r>
              <a:rPr lang="tr-TR" dirty="0" smtClean="0"/>
              <a:t>Yrd.Doç.Dr. Saba SAMATYA ÖLMEZ</a:t>
            </a:r>
          </a:p>
          <a:p>
            <a:pPr algn="l"/>
            <a:r>
              <a:rPr lang="tr-TR" b="1" dirty="0" smtClean="0"/>
              <a:t>Ofis Koordinatörü: </a:t>
            </a:r>
            <a:r>
              <a:rPr lang="tr-TR" dirty="0" smtClean="0"/>
              <a:t>Tayfur POLAT</a:t>
            </a:r>
            <a:endParaRPr lang="tr-TR" dirty="0"/>
          </a:p>
        </p:txBody>
      </p:sp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457200" y="1700808"/>
            <a:ext cx="8229600" cy="1275147"/>
          </a:xfrm>
        </p:spPr>
        <p:txBody>
          <a:bodyPr>
            <a:normAutofit fontScale="90000"/>
          </a:bodyPr>
          <a:lstStyle/>
          <a:p>
            <a:r>
              <a:rPr lang="tr-TR" b="1" dirty="0" smtClean="0"/>
              <a:t>FARABİ DEĞİŞİM PROGRAMI </a:t>
            </a:r>
            <a:br>
              <a:rPr lang="tr-TR" b="1" dirty="0" smtClean="0"/>
            </a:br>
            <a:r>
              <a:rPr lang="tr-TR" b="1" dirty="0" smtClean="0"/>
              <a:t>2015-2016   </a:t>
            </a:r>
            <a:r>
              <a:rPr lang="tr-TR" b="1" dirty="0" smtClean="0"/>
              <a:t>BRİFİNG SUNUMU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>
          <a:xfrm>
            <a:off x="914400" y="2564904"/>
            <a:ext cx="7772400" cy="3454896"/>
          </a:xfrm>
        </p:spPr>
        <p:txBody>
          <a:bodyPr/>
          <a:lstStyle/>
          <a:p>
            <a:r>
              <a:rPr lang="tr-TR" dirty="0" smtClean="0"/>
              <a:t>2015-2016 Eğitim Öğretim döneminde Farabi değişim programı çerçevesinde Üniversitemizden diğer Üniversitelere giden öğrenci sayısı 20 ' </a:t>
            </a:r>
            <a:r>
              <a:rPr lang="tr-TR" dirty="0" err="1" smtClean="0"/>
              <a:t>dir</a:t>
            </a:r>
            <a:r>
              <a:rPr lang="tr-TR" dirty="0" smtClean="0"/>
              <a:t>. Farabi değişim programı ile diğer Üniversitelerden Üniversitemize gelen öğrenci sayısı ise 24 ' tür.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>
          <a:xfrm>
            <a:off x="914400" y="1772816"/>
            <a:ext cx="7772400" cy="4246984"/>
          </a:xfrm>
        </p:spPr>
        <p:txBody>
          <a:bodyPr>
            <a:normAutofit lnSpcReduction="10000"/>
          </a:bodyPr>
          <a:lstStyle/>
          <a:p>
            <a:r>
              <a:rPr lang="tr-TR" dirty="0" smtClean="0"/>
              <a:t>Farabi değişimi ile diğer Üniversitelere giden öğrenciler için 2015-2016 yılında ödenecek burs miktarı Yükseköğretim Kurulu Başkanlığınca toplamda 1400 TL olarak belirlenmiştir. Belirlenen bu burs miktarının % 70' i yani 980 TL' si 4 aya bölünerek güz dönemi için her bir ay için 245 TL öğrenciye karşılıksız burs olarak verilmektedir. Toplam bursun kalan % 30'u yani 420 TL' si ise güz döneminde aldığı derslerden geçme/kalma oranına göre gerekli hesaplama yapıldıktan sonra ödeme yapılacaktır.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85786" y="0"/>
            <a:ext cx="7772400" cy="2657432"/>
          </a:xfrm>
        </p:spPr>
        <p:txBody>
          <a:bodyPr>
            <a:normAutofit fontScale="90000"/>
          </a:bodyPr>
          <a:lstStyle/>
          <a:p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sz="3600" b="1" dirty="0" smtClean="0"/>
              <a:t>2015-2016 yılında diğer Üniversitelere giden öğrencilerimizin Fakülte bazında değerlendirmesi;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graphicFrame>
        <p:nvGraphicFramePr>
          <p:cNvPr id="5" name="4 İçerik Yer Tutucusu"/>
          <p:cNvGraphicFramePr>
            <a:graphicFrameLocks noGrp="1"/>
          </p:cNvGraphicFramePr>
          <p:nvPr>
            <p:ph sz="quarter" idx="1"/>
          </p:nvPr>
        </p:nvGraphicFramePr>
        <p:xfrm>
          <a:off x="714348" y="2786058"/>
          <a:ext cx="8029652" cy="2643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4826"/>
                <a:gridCol w="4014826"/>
              </a:tblGrid>
              <a:tr h="5286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Calibri"/>
                          <a:ea typeface="Calibri"/>
                          <a:cs typeface="Times New Roman"/>
                        </a:rPr>
                        <a:t>Fakülteler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Calibri"/>
                          <a:ea typeface="Calibri"/>
                          <a:cs typeface="Times New Roman"/>
                        </a:rPr>
                        <a:t>Öğrenci Sayısı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86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Eğitim Fakültesi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86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İlahiyat Fakültesi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86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86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Beden Eğitimi ve Spor Yüksekokulu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76672"/>
            <a:ext cx="7772400" cy="1440160"/>
          </a:xfrm>
        </p:spPr>
        <p:txBody>
          <a:bodyPr>
            <a:normAutofit/>
          </a:bodyPr>
          <a:lstStyle/>
          <a:p>
            <a:pPr algn="ctr"/>
            <a:r>
              <a:rPr lang="tr-TR" b="1" dirty="0" smtClean="0"/>
              <a:t>Bölüm Bazında Değerlendirme;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Calibri"/>
                          <a:ea typeface="Calibri"/>
                          <a:cs typeface="Times New Roman"/>
                        </a:rPr>
                        <a:t>Bölüm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Calibri"/>
                          <a:ea typeface="Calibri"/>
                          <a:cs typeface="Times New Roman"/>
                        </a:rPr>
                        <a:t>Öğrenci Sayısı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İlk. Matematik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Sınıf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Türkçe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Bilgisayar ve Öğr. Tek. Eğit.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Fen Bilgisi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İlahiyat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Sosyal Bilgiler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Beden Eği. ve Spor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Hemşirelik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85786" y="1000108"/>
            <a:ext cx="7772400" cy="1642194"/>
          </a:xfrm>
        </p:spPr>
        <p:txBody>
          <a:bodyPr>
            <a:normAutofit fontScale="90000"/>
          </a:bodyPr>
          <a:lstStyle/>
          <a:p>
            <a:r>
              <a:rPr lang="tr-TR" b="1" dirty="0" smtClean="0"/>
              <a:t>2015-2016 yılında Üniversitemize gelen öğrencilerin Fakülte bazında değerlendirmesi;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sz="quarter" idx="1"/>
          </p:nvPr>
        </p:nvGraphicFramePr>
        <p:xfrm>
          <a:off x="642910" y="3071810"/>
          <a:ext cx="7772400" cy="266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532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Calibri"/>
                          <a:ea typeface="Calibri"/>
                          <a:cs typeface="Times New Roman"/>
                        </a:rPr>
                        <a:t>Fakülteler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Calibri"/>
                          <a:ea typeface="Calibri"/>
                          <a:cs typeface="Times New Roman"/>
                        </a:rPr>
                        <a:t>Öğrenci Sayısı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Eğitim Fakültesi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2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2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Beden Eğitimi ve Spor Yüksekokulu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2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Sosyal Bilimler M.Y.O.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426170"/>
          </a:xfrm>
        </p:spPr>
        <p:txBody>
          <a:bodyPr>
            <a:normAutofit/>
          </a:bodyPr>
          <a:lstStyle/>
          <a:p>
            <a:pPr algn="ctr"/>
            <a:r>
              <a:rPr lang="tr-TR" b="1" dirty="0" smtClean="0"/>
              <a:t>Bölüm Bazında Değerlendirme;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Calibri"/>
                          <a:ea typeface="Calibri"/>
                          <a:cs typeface="Times New Roman"/>
                        </a:rPr>
                        <a:t>Bölüm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latin typeface="Calibri"/>
                          <a:ea typeface="Calibri"/>
                          <a:cs typeface="Times New Roman"/>
                        </a:rPr>
                        <a:t>Öğrenci Sayısı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Türkçe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Sosyal Bilgiler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İlk. Matematik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Fen Bilgisi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Hemşirelik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Beden Eği. ve Spor Öğretmenliği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latin typeface="Calibri"/>
                          <a:ea typeface="Calibri"/>
                          <a:cs typeface="Times New Roman"/>
                        </a:rPr>
                        <a:t>Muhasebe ve vergi uyg.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isse Senedi">
  <a:themeElements>
    <a:clrScheme name="Hisse Senedi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Hisse Senedi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Hisse Senedi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</TotalTime>
  <Words>259</Words>
  <Application>Microsoft Office PowerPoint</Application>
  <PresentationFormat>Ekran Gösterisi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7</vt:i4>
      </vt:variant>
    </vt:vector>
  </HeadingPairs>
  <TitlesOfParts>
    <vt:vector size="8" baseType="lpstr">
      <vt:lpstr>Hisse Senedi</vt:lpstr>
      <vt:lpstr>FARABİ DEĞİŞİM PROGRAMI  2015-2016   BRİFİNG SUNUMU </vt:lpstr>
      <vt:lpstr>Slayt 2</vt:lpstr>
      <vt:lpstr>Slayt 3</vt:lpstr>
      <vt:lpstr> 2015-2016 yılında diğer Üniversitelere giden öğrencilerimizin Fakülte bazında değerlendirmesi; </vt:lpstr>
      <vt:lpstr>Bölüm Bazında Değerlendirme; </vt:lpstr>
      <vt:lpstr>2015-2016 yılında Üniversitemize gelen öğrencilerin Fakülte bazında değerlendirmesi; </vt:lpstr>
      <vt:lpstr>Bölüm Bazında Değerlendirme;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FARABİ DEĞİŞİM PROGRAMI 2015-2016 FAALİYET RAPORU </dc:title>
  <dc:creator>Tayfur</dc:creator>
  <cp:lastModifiedBy>Tayfur</cp:lastModifiedBy>
  <cp:revision>9</cp:revision>
  <dcterms:created xsi:type="dcterms:W3CDTF">2015-12-03T06:19:09Z</dcterms:created>
  <dcterms:modified xsi:type="dcterms:W3CDTF">2018-06-06T13:23:36Z</dcterms:modified>
</cp:coreProperties>
</file>