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000" dirty="0" smtClean="0"/>
              <a:t>T.C. SİİRT ÜNİVERSİTESİ</a:t>
            </a:r>
            <a:endParaRPr lang="tr-TR" sz="4000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tr-TR" dirty="0" smtClean="0"/>
              <a:t>FARABİ DEĞİŞİM PROGRAMI</a:t>
            </a:r>
          </a:p>
          <a:p>
            <a:pPr algn="ctr"/>
            <a:r>
              <a:rPr lang="tr-TR" dirty="0" smtClean="0"/>
              <a:t>2014</a:t>
            </a:r>
          </a:p>
          <a:p>
            <a:pPr algn="ctr"/>
            <a:r>
              <a:rPr lang="tr-TR" dirty="0" smtClean="0"/>
              <a:t>FAALİYET RAPORU</a:t>
            </a:r>
            <a:endParaRPr lang="tr-TR" dirty="0"/>
          </a:p>
        </p:txBody>
      </p:sp>
      <p:pic>
        <p:nvPicPr>
          <p:cNvPr id="4" name="3 Resim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620688"/>
            <a:ext cx="2162175" cy="1619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2014-2015 Eğitim-Öğretim Yılında Farabi Değişim Programı ile Üniversitemizden diğer Üniversitelere 29 Öğrenci, Farabi Değişim Programı öğrencisi olarak öğrenimini sürdürmek üzere gitmiştir. Bu 29 öğrenci içerisinde 1 öğrencimiz Devlet Memuru olduğundan Farabi bursu almamakta, diğer 28 öğrencimiz ise YÖK tarafından finanse edilen ve bu yıl sadece güz yarıyılında verilecek burs imkânlarından yararlanmaktadır</a:t>
            </a:r>
            <a:endParaRPr lang="tr-TR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GİDEN ÖĞRENCİ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İçerik Yer Tutucusu" descr="Adsız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124744"/>
            <a:ext cx="6912768" cy="4968552"/>
          </a:xfrm>
        </p:spPr>
      </p:pic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GİDEN ÖĞRENCİLER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>
            <a:normAutofit/>
          </a:bodyPr>
          <a:lstStyle/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2014-2015 Eğitim-Öğretim Yılında Farabi Değişim Programı ile diğer Üniversitelerden Üniversitemize 65 Öğrenci Farabi Değişim Programı öğrencisi olarak öğrenimini sürdürmek üzere Üniversitemize gelmiştir </a:t>
            </a:r>
            <a:endParaRPr lang="tr-TR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GELEN ÖĞRENCİ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İçerik Yer Tutucusu" descr="Adsız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089239"/>
            <a:ext cx="7848872" cy="4873153"/>
          </a:xfrm>
        </p:spPr>
      </p:pic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GELEN ÖĞRENCİ	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1400" dirty="0" smtClean="0"/>
              <a:t>Gelen Öğrenci En Fazla Hareketlilik Olan Fakülte/Yüksekokul/Meslek Yüksekokulu</a:t>
            </a:r>
          </a:p>
          <a:p>
            <a:endParaRPr lang="tr-TR" sz="1400" dirty="0" smtClean="0"/>
          </a:p>
          <a:p>
            <a:pPr>
              <a:buNone/>
            </a:pPr>
            <a:endParaRPr lang="tr-TR" sz="1400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971600" y="2060848"/>
          <a:ext cx="6096000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5375920"/>
              </a:tblGrid>
              <a:tr h="54006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Fakülte/Yüksekokul/Meslek Yüksekokulu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Eğitim Fakültesi                      </a:t>
                      </a:r>
                      <a:r>
                        <a:rPr lang="tr-TR" sz="1400" b="1" dirty="0" smtClean="0"/>
                        <a:t>57</a:t>
                      </a:r>
                      <a:r>
                        <a:rPr lang="tr-TR" sz="1400" dirty="0" smtClean="0"/>
                        <a:t> Öğrenci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Sağlık Yüksekokulu                 </a:t>
                      </a:r>
                      <a:r>
                        <a:rPr lang="tr-TR" sz="1400" b="1" dirty="0" smtClean="0"/>
                        <a:t>6 </a:t>
                      </a:r>
                      <a:r>
                        <a:rPr lang="tr-TR" sz="1400" dirty="0" smtClean="0"/>
                        <a:t>Öğrenci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3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Meslek Yüksekokulu</a:t>
                      </a:r>
                      <a:r>
                        <a:rPr lang="tr-TR" sz="1400" baseline="0" dirty="0" smtClean="0"/>
                        <a:t>              </a:t>
                      </a:r>
                      <a:r>
                        <a:rPr lang="tr-TR" sz="1400" dirty="0" smtClean="0"/>
                        <a:t> </a:t>
                      </a:r>
                      <a:r>
                        <a:rPr lang="tr-TR" sz="1400" b="1" dirty="0" smtClean="0"/>
                        <a:t>2</a:t>
                      </a:r>
                      <a:r>
                        <a:rPr lang="tr-TR" sz="1400" dirty="0" smtClean="0"/>
                        <a:t> Öğrenci</a:t>
                      </a:r>
                      <a:endParaRPr lang="tr-TR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3707904" y="2636912"/>
            <a:ext cx="504056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3707904" y="31409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3707904" y="3717032"/>
            <a:ext cx="504056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1400" dirty="0" smtClean="0"/>
              <a:t>Giden Öğrenci En Fazla Hareketlilik Olan Fakülte/Yüksekokul/Meslek Yüksekokulu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1187624" y="2132856"/>
          <a:ext cx="6696744" cy="3168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9250"/>
                <a:gridCol w="5747494"/>
              </a:tblGrid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Fakülte/Yüksekokul/Meslek</a:t>
                      </a:r>
                      <a:r>
                        <a:rPr lang="tr-TR" sz="1400" baseline="0" dirty="0" smtClean="0"/>
                        <a:t> Yüksekokulu</a:t>
                      </a:r>
                      <a:endParaRPr lang="tr-TR" sz="1400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Eğitim Fakültesi</a:t>
                      </a:r>
                      <a:r>
                        <a:rPr lang="tr-TR" baseline="0" dirty="0" smtClean="0"/>
                        <a:t> </a:t>
                      </a:r>
                      <a:r>
                        <a:rPr lang="tr-TR" dirty="0" smtClean="0"/>
                        <a:t>                                  </a:t>
                      </a:r>
                      <a:r>
                        <a:rPr lang="tr-TR" b="1" dirty="0" smtClean="0"/>
                        <a:t>18</a:t>
                      </a:r>
                      <a:r>
                        <a:rPr lang="tr-TR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İktisadi</a:t>
                      </a:r>
                      <a:r>
                        <a:rPr lang="tr-TR" baseline="0" dirty="0" smtClean="0"/>
                        <a:t> ve İdari Bilimler Fakültesi           </a:t>
                      </a:r>
                      <a:r>
                        <a:rPr lang="tr-TR" b="1" baseline="0" dirty="0" smtClean="0"/>
                        <a:t>8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3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Mühendislik Mimarlık</a:t>
                      </a:r>
                      <a:r>
                        <a:rPr lang="tr-TR" baseline="0" dirty="0" smtClean="0"/>
                        <a:t> Fakültesi              </a:t>
                      </a:r>
                      <a:r>
                        <a:rPr lang="tr-TR" b="1" baseline="0" dirty="0" smtClean="0"/>
                        <a:t>1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4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Fen Edebiyat Fakültesi</a:t>
                      </a:r>
                      <a:r>
                        <a:rPr lang="tr-TR" baseline="0" dirty="0" smtClean="0"/>
                        <a:t>                          </a:t>
                      </a:r>
                      <a:r>
                        <a:rPr lang="tr-TR" dirty="0" smtClean="0"/>
                        <a:t> </a:t>
                      </a:r>
                      <a:r>
                        <a:rPr lang="tr-TR" b="1" dirty="0" smtClean="0"/>
                        <a:t>1</a:t>
                      </a:r>
                      <a:r>
                        <a:rPr lang="tr-TR" dirty="0" smtClean="0"/>
                        <a:t>Öğrenci</a:t>
                      </a:r>
                      <a:endParaRPr lang="tr-TR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5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Sağlık Yüksekokulu</a:t>
                      </a:r>
                      <a:r>
                        <a:rPr lang="tr-TR" baseline="0" dirty="0" smtClean="0"/>
                        <a:t>                              </a:t>
                      </a:r>
                      <a:r>
                        <a:rPr lang="tr-TR" dirty="0" smtClean="0"/>
                        <a:t> </a:t>
                      </a:r>
                      <a:r>
                        <a:rPr lang="tr-TR" b="1" dirty="0" smtClean="0"/>
                        <a:t>1</a:t>
                      </a:r>
                      <a:r>
                        <a:rPr lang="tr-TR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4427984" y="2636912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5940152" y="3140968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5796136" y="3717032"/>
            <a:ext cx="79208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7 Sağ Ok"/>
          <p:cNvSpPr/>
          <p:nvPr/>
        </p:nvSpPr>
        <p:spPr>
          <a:xfrm>
            <a:off x="5004048" y="4149080"/>
            <a:ext cx="1008112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8 Sağ Ok"/>
          <p:cNvSpPr/>
          <p:nvPr/>
        </p:nvSpPr>
        <p:spPr>
          <a:xfrm>
            <a:off x="4716016" y="4725144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1400" dirty="0" smtClean="0"/>
              <a:t>Gelen Öğrenci En Fazla Hareketlilik Olan Bölümler</a:t>
            </a:r>
          </a:p>
          <a:p>
            <a:pPr>
              <a:buNone/>
            </a:pPr>
            <a:endParaRPr lang="tr-TR" sz="1400" dirty="0" smtClean="0"/>
          </a:p>
          <a:p>
            <a:pPr>
              <a:buNone/>
            </a:pPr>
            <a:endParaRPr lang="tr-TR" sz="1400" dirty="0" smtClean="0"/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899592" y="2132856"/>
          <a:ext cx="6912768" cy="3528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215"/>
                <a:gridCol w="6014553"/>
              </a:tblGrid>
              <a:tr h="366391">
                <a:tc>
                  <a:txBody>
                    <a:bodyPr/>
                    <a:lstStyle/>
                    <a:p>
                      <a:r>
                        <a:rPr lang="tr-TR" dirty="0" smtClean="0"/>
                        <a:t>Sayı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Bölüm</a:t>
                      </a:r>
                      <a:endParaRPr lang="tr-TR" dirty="0"/>
                    </a:p>
                  </a:txBody>
                  <a:tcPr/>
                </a:tc>
              </a:tr>
              <a:tr h="632400">
                <a:tc>
                  <a:txBody>
                    <a:bodyPr/>
                    <a:lstStyle/>
                    <a:p>
                      <a:r>
                        <a:rPr lang="tr-TR" dirty="0" smtClean="0"/>
                        <a:t>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Sosyal</a:t>
                      </a:r>
                      <a:r>
                        <a:rPr lang="tr-TR" baseline="0" dirty="0" smtClean="0"/>
                        <a:t> Bilgiler Öğretmenliği                 21 Öğrenci</a:t>
                      </a:r>
                      <a:endParaRPr lang="tr-TR" dirty="0"/>
                    </a:p>
                  </a:txBody>
                  <a:tcPr/>
                </a:tc>
              </a:tr>
              <a:tr h="632400">
                <a:tc>
                  <a:txBody>
                    <a:bodyPr/>
                    <a:lstStyle/>
                    <a:p>
                      <a:r>
                        <a:rPr lang="tr-TR" dirty="0" smtClean="0"/>
                        <a:t>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Sınıf Öğretmenliği                               18 Öğrenci</a:t>
                      </a:r>
                      <a:endParaRPr lang="tr-TR" dirty="0"/>
                    </a:p>
                  </a:txBody>
                  <a:tcPr/>
                </a:tc>
              </a:tr>
              <a:tr h="632400">
                <a:tc>
                  <a:txBody>
                    <a:bodyPr/>
                    <a:lstStyle/>
                    <a:p>
                      <a:r>
                        <a:rPr lang="tr-TR" dirty="0" smtClean="0"/>
                        <a:t>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Türkçe Öğretmenliği</a:t>
                      </a:r>
                      <a:r>
                        <a:rPr lang="tr-TR" baseline="0" dirty="0" smtClean="0"/>
                        <a:t>                            13 Öğrenci</a:t>
                      </a:r>
                      <a:endParaRPr lang="tr-TR" dirty="0"/>
                    </a:p>
                  </a:txBody>
                  <a:tcPr/>
                </a:tc>
              </a:tr>
              <a:tr h="632400">
                <a:tc>
                  <a:txBody>
                    <a:bodyPr/>
                    <a:lstStyle/>
                    <a:p>
                      <a:r>
                        <a:rPr lang="tr-TR" dirty="0" smtClean="0"/>
                        <a:t>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Hemşirelik                                           6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632400">
                <a:tc>
                  <a:txBody>
                    <a:bodyPr/>
                    <a:lstStyle/>
                    <a:p>
                      <a:r>
                        <a:rPr lang="tr-TR" dirty="0" smtClean="0"/>
                        <a:t>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Fen Bilgisi Öğretmenliği</a:t>
                      </a:r>
                      <a:r>
                        <a:rPr lang="tr-TR" baseline="0" dirty="0" smtClean="0"/>
                        <a:t>                       3 Öğrenci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5076056" y="242088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5076056" y="31409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5076056" y="371703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7 Sağ Ok"/>
          <p:cNvSpPr/>
          <p:nvPr/>
        </p:nvSpPr>
        <p:spPr>
          <a:xfrm>
            <a:off x="5076056" y="443711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8 Sağ Ok"/>
          <p:cNvSpPr/>
          <p:nvPr/>
        </p:nvSpPr>
        <p:spPr>
          <a:xfrm>
            <a:off x="5076056" y="50131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1400" dirty="0" smtClean="0"/>
              <a:t>Giden Öğrenci En Fazla Hareketlilik Olan Bölümler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899592" y="1916833"/>
          <a:ext cx="6984776" cy="4108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572"/>
                <a:gridCol w="6077204"/>
              </a:tblGrid>
              <a:tr h="361430">
                <a:tc>
                  <a:txBody>
                    <a:bodyPr/>
                    <a:lstStyle/>
                    <a:p>
                      <a:r>
                        <a:rPr lang="tr-TR" dirty="0" smtClean="0"/>
                        <a:t>Sayı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Bölüm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İktisat                                                 5 Öğrenci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Sınıf Öğretmenliği                               4 Öğrenci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Bilgisayar ve </a:t>
                      </a:r>
                      <a:r>
                        <a:rPr lang="tr-TR" dirty="0" err="1" smtClean="0"/>
                        <a:t>Öğr</a:t>
                      </a:r>
                      <a:r>
                        <a:rPr lang="tr-TR" dirty="0" smtClean="0"/>
                        <a:t>. Tek. </a:t>
                      </a:r>
                      <a:r>
                        <a:rPr lang="tr-TR" dirty="0" err="1" smtClean="0"/>
                        <a:t>Öğr</a:t>
                      </a:r>
                      <a:r>
                        <a:rPr lang="tr-TR" dirty="0" smtClean="0"/>
                        <a:t>.                </a:t>
                      </a:r>
                      <a:r>
                        <a:rPr lang="tr-TR" baseline="0" dirty="0" smtClean="0"/>
                        <a:t> 4 Öğrenci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Sosyal Bilgiler Öğretmenliği                 4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İşletme                                                3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  <a:tr h="623838">
                <a:tc>
                  <a:txBody>
                    <a:bodyPr/>
                    <a:lstStyle/>
                    <a:p>
                      <a:r>
                        <a:rPr lang="tr-TR" dirty="0" smtClean="0"/>
                        <a:t>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Fen Bilgisi Öğretmenliği                       3</a:t>
                      </a:r>
                      <a:r>
                        <a:rPr lang="tr-TR" baseline="0" dirty="0" smtClean="0"/>
                        <a:t> Öğrenci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5148064" y="22048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5148064" y="28529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5148064" y="35730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7 Sağ Ok"/>
          <p:cNvSpPr/>
          <p:nvPr/>
        </p:nvSpPr>
        <p:spPr>
          <a:xfrm>
            <a:off x="5148064" y="41490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8 Sağ Ok"/>
          <p:cNvSpPr/>
          <p:nvPr/>
        </p:nvSpPr>
        <p:spPr>
          <a:xfrm>
            <a:off x="5148064" y="47251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9 Sağ Ok"/>
          <p:cNvSpPr/>
          <p:nvPr/>
        </p:nvSpPr>
        <p:spPr>
          <a:xfrm>
            <a:off x="5148064" y="53732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Farabi Değişim Programı hakkında öğrencilerimizin doğrudan iletişim kurabilecekleri (0484) 223 25 60 numaralı ayrı dış hatta sahip </a:t>
            </a:r>
            <a:r>
              <a:rPr lang="tr-TR" sz="2400" smtClean="0">
                <a:latin typeface="Andalus" pitchFamily="18" charset="-78"/>
                <a:cs typeface="Andalus" pitchFamily="18" charset="-78"/>
              </a:rPr>
              <a:t>telefonumuz </a:t>
            </a:r>
            <a:r>
              <a:rPr lang="tr-TR" sz="2400" smtClean="0">
                <a:latin typeface="Andalus" pitchFamily="18" charset="-78"/>
                <a:cs typeface="Andalus" pitchFamily="18" charset="-78"/>
              </a:rPr>
              <a:t>bulunmaktadır.</a:t>
            </a:r>
            <a:endParaRPr lang="tr-TR" sz="24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   İLETİŞİM</a:t>
            </a:r>
            <a:endParaRPr lang="tr-TR" dirty="0"/>
          </a:p>
        </p:txBody>
      </p:sp>
      <p:pic>
        <p:nvPicPr>
          <p:cNvPr id="6" name="5 Resim" descr="10933722_4880964599627_5945578815833223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0"/>
            <a:ext cx="4608512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Kalabalı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162</TotalTime>
  <Words>268</Words>
  <Application>Microsoft Office PowerPoint</Application>
  <PresentationFormat>Ekran Gösterisi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1" baseType="lpstr">
      <vt:lpstr>Kalabalık</vt:lpstr>
      <vt:lpstr>T.C. SİİRT ÜNİVERSİTESİ</vt:lpstr>
      <vt:lpstr>GİDEN ÖĞRENCİ</vt:lpstr>
      <vt:lpstr>GİDEN ÖĞRENCİLER</vt:lpstr>
      <vt:lpstr>GELEN ÖĞRENCİ</vt:lpstr>
      <vt:lpstr>GELEN ÖĞRENCİ </vt:lpstr>
      <vt:lpstr>DEĞERLENDİRME</vt:lpstr>
      <vt:lpstr>DEĞERLENDİRME</vt:lpstr>
      <vt:lpstr>DEĞERLENDİRME</vt:lpstr>
      <vt:lpstr>DEĞERLENDİRME</vt:lpstr>
      <vt:lpstr>    İLETİŞİM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T.C SİİRT ÜNİVERSİTESİ</dc:title>
  <dc:creator>Onur tunç</dc:creator>
  <cp:lastModifiedBy>Tayfur</cp:lastModifiedBy>
  <cp:revision>21</cp:revision>
  <dcterms:created xsi:type="dcterms:W3CDTF">2015-01-23T06:39:53Z</dcterms:created>
  <dcterms:modified xsi:type="dcterms:W3CDTF">2018-06-06T13:22:29Z</dcterms:modified>
</cp:coreProperties>
</file>